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80" r:id="rId15"/>
    <p:sldId id="281" r:id="rId16"/>
    <p:sldId id="274" r:id="rId17"/>
    <p:sldId id="283" r:id="rId18"/>
    <p:sldId id="282" r:id="rId19"/>
    <p:sldId id="276" r:id="rId20"/>
    <p:sldId id="284" r:id="rId21"/>
    <p:sldId id="275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7" autoAdjust="0"/>
  </p:normalViewPr>
  <p:slideViewPr>
    <p:cSldViewPr snapToGrid="0">
      <p:cViewPr varScale="1">
        <p:scale>
          <a:sx n="80" d="100"/>
          <a:sy n="80" d="100"/>
        </p:scale>
        <p:origin x="-293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FAFA1A-69B0-484A-8306-DE6938CC9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BBA7A5E-D482-48CE-AC0E-00203D248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B5B42-4528-4879-9030-2A0505CA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2576A0-4DFE-4A66-9C10-6476C2F4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118E22-2000-433C-A4E8-9B62837F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480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E0E9CF-BAF2-486B-A12F-DFE020DD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019443-55C1-4EDA-8672-26E5DF7CE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C0720C-2271-4780-9A56-C59BAFBC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58D79E-D68C-45C3-9B0E-C10369752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976D58-0BAA-4B6C-9A45-600D2933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81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95AAA4-ED0D-4AC7-B543-B4264AD76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5D9D80-D0F6-4767-88DD-3AF672E8E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7F02F9-D5A5-4F4E-81AF-53E26413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5CBD0-F874-4A9E-AF2D-3C075C7B2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732810-D55A-482C-BD95-00E27369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88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4A398-8428-4C97-A067-46E4BCE7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D4CC2B-14FA-43EE-B37C-4C99C38F5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824FE8-E592-4CBF-829D-D3524BBA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F1A59F-9F3D-4602-B58F-C8063CF3C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B0E7CA-D607-4680-BBBF-A00D0D27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8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00F9DA-2F2C-43AE-B69D-9F293577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806E9C-B232-45FF-BBB5-DC8C69DB2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5560EE-CE6A-41CA-AD1F-46773931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9C7BE-D83C-4805-A424-FD941B0D0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23CEA-AE26-4873-97BE-F04ADD13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15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3D0B3-2034-4F88-A898-0A1E5FD23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CBEB20-F689-42BC-A1A8-52491F46D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3F8EC8-FA3D-4D92-9F5E-7A68D03E9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F16237-3B61-4789-BF1C-100883A3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F005E7-9623-400B-9D28-D6F214E5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F56D04-254A-422A-BA54-024DC7EE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244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61A4C3-9F77-4FA9-9878-E0E870146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3AEC68-2B9F-4E59-8978-5569C8824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7BF54C-F69C-4CFE-BD78-EE4A4FF96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598F1F-BF0D-4165-BF33-148089741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5C6429-4AB8-4BC5-8563-4ED593D40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EA99AC-F98F-4C3D-A927-4E5722AB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306FD9-8516-4399-BEB7-EA7420F8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EA514AD-2572-47FE-A65D-A88113CE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31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FA6B0-96E6-41A2-A5B5-4005A1A0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73E42D-F74B-4181-B5CF-71647293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7EEE04-0C4E-441E-97FB-5A051C82B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99716D-BE51-4F9A-B43F-E042BD6D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03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72D4A2-DBCA-49A8-9651-FC02E122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1BE946-ACF3-45E0-8162-DCD41560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957ACD-D760-4C32-81CD-7A037983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76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42098-E324-43E1-AC1A-9CAC9FA7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1EA811-0BD1-45E7-B270-4BF5105B7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0ACD7C-FA01-48E0-9495-D4658A9C7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787A8-08DF-422D-8F01-689F5CC6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297155-1DC4-4BC2-8456-E3E0A141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F2B1ED-76E8-4AF7-B8AD-5D2C4695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13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9BE34-E506-403A-911E-109203D0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4F0FA1-A23B-463E-854C-AF7136C50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0A3787-DE9D-41FE-AF45-1A80DC649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CEA27-72B6-47CA-BBBA-120BC156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1E5367-366E-49C4-BA9E-5E398198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852100-0F07-4B17-BC56-863D2F3F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28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CCE1D7-45D6-4F4B-881F-4597B575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E460BC-1DC0-45C1-AEF9-7BB0888BF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557659-A3E7-4824-8705-8F87BE94A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EB072-13EA-4D4F-9313-B67395FD6E76}" type="datetimeFigureOut">
              <a:rPr lang="en-GB" smtClean="0"/>
              <a:t>01/09/2018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5AE6DE-995D-4736-8F6E-8E9F0C6B0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11176-FC58-483A-A755-5F5395A8D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E0F18-8284-4D72-84AE-E8B8E76583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93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teddy bear wearing a red hat&#10;&#10;Description generated with high confidence">
            <a:extLst>
              <a:ext uri="{FF2B5EF4-FFF2-40B4-BE49-F238E27FC236}">
                <a16:creationId xmlns:a16="http://schemas.microsoft.com/office/drawing/2014/main" xmlns="" id="{62DFC580-831D-4C7F-B711-2833F8802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1" b="900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46C36D-4927-48F5-B209-1973DC7B2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7847" y="5455769"/>
            <a:ext cx="3808091" cy="1098395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By David </a:t>
            </a:r>
            <a:r>
              <a:rPr lang="en-GB" dirty="0" smtClean="0">
                <a:solidFill>
                  <a:srgbClr val="FFFFFF"/>
                </a:solidFill>
              </a:rPr>
              <a:t>W. </a:t>
            </a:r>
            <a:r>
              <a:rPr lang="en-GB" dirty="0">
                <a:solidFill>
                  <a:srgbClr val="FFFFFF"/>
                </a:solidFill>
              </a:rPr>
              <a:t>Lankshear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9D1269BF-B3AB-4C4B-BE91-01FF964DD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39" y="5104434"/>
            <a:ext cx="7990390" cy="1753563"/>
          </a:xfrm>
        </p:spPr>
        <p:txBody>
          <a:bodyPr anchor="ctr"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Where is Cumberland?</a:t>
            </a:r>
          </a:p>
        </p:txBody>
      </p:sp>
    </p:spTree>
    <p:extLst>
      <p:ext uri="{BB962C8B-B14F-4D97-AF65-F5344CB8AC3E}">
        <p14:creationId xmlns:p14="http://schemas.microsoft.com/office/powerpoint/2010/main" val="1977759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A8F1E-AAD6-4B5A-83A4-55C32F333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877" y="365125"/>
            <a:ext cx="4710897" cy="6139847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Grandad had a think and went to look for Cumberland in his shed. Cumberland was not there.</a:t>
            </a:r>
          </a:p>
        </p:txBody>
      </p:sp>
      <p:pic>
        <p:nvPicPr>
          <p:cNvPr id="4" name="Picture 3" descr="A picture containing floor, indoor, cat, sitting&#10;&#10;Description generated with very high confidence">
            <a:extLst>
              <a:ext uri="{FF2B5EF4-FFF2-40B4-BE49-F238E27FC236}">
                <a16:creationId xmlns:a16="http://schemas.microsoft.com/office/drawing/2014/main" xmlns="" id="{2AAD16CE-BC65-4306-9BCD-5207B7CF0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8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A5D8AD-135C-4298-8493-66DBF5D5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0" y="365125"/>
            <a:ext cx="4560426" cy="6093548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3600" dirty="0"/>
              <a:t>Grandad looked for Cumberland in his log pile.</a:t>
            </a:r>
            <a:br>
              <a:rPr lang="en-GB" sz="3600" dirty="0"/>
            </a:br>
            <a:r>
              <a:rPr lang="en-GB" sz="3600" dirty="0"/>
              <a:t>Cumberland was not there.</a:t>
            </a:r>
          </a:p>
        </p:txBody>
      </p:sp>
      <p:pic>
        <p:nvPicPr>
          <p:cNvPr id="4" name="Picture 3" descr="A pile of rocks&#10;&#10;Description generated with high confidence">
            <a:extLst>
              <a:ext uri="{FF2B5EF4-FFF2-40B4-BE49-F238E27FC236}">
                <a16:creationId xmlns:a16="http://schemas.microsoft.com/office/drawing/2014/main" xmlns="" id="{D69D8EFF-4978-4631-BBE7-213F16134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4DF8C-7EB3-45D8-8EAB-7FB5F62B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6222" y="365125"/>
            <a:ext cx="4433105" cy="6024100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Fran had another think and went to look for Cumberland between the vegetables.</a:t>
            </a:r>
            <a:br>
              <a:rPr lang="en-GB" sz="3600" dirty="0"/>
            </a:br>
            <a:r>
              <a:rPr lang="en-GB" sz="3600" dirty="0"/>
              <a:t>Cumberland was not there.</a:t>
            </a:r>
          </a:p>
        </p:txBody>
      </p:sp>
      <p:pic>
        <p:nvPicPr>
          <p:cNvPr id="4" name="Picture 3" descr="A large green tree in a garden&#10;&#10;Description generated with very high confidence">
            <a:extLst>
              <a:ext uri="{FF2B5EF4-FFF2-40B4-BE49-F238E27FC236}">
                <a16:creationId xmlns:a16="http://schemas.microsoft.com/office/drawing/2014/main" xmlns="" id="{A65E5D55-728D-419E-9B87-925EA19CB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EAFDD55-17AE-4E1B-B01E-6321D485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348" y="365125"/>
            <a:ext cx="4572001" cy="5931503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3600" dirty="0"/>
              <a:t>Fran looked for Cumberland in the Cherry tree.</a:t>
            </a:r>
            <a:br>
              <a:rPr lang="en-GB" sz="3600" dirty="0"/>
            </a:br>
            <a:r>
              <a:rPr lang="en-GB" sz="3600" dirty="0"/>
              <a:t>Cumberland was not there.</a:t>
            </a:r>
          </a:p>
        </p:txBody>
      </p:sp>
      <p:pic>
        <p:nvPicPr>
          <p:cNvPr id="4" name="Picture 3" descr="A close up of a fruit hanging from a tree&#10;&#10;Description generated with very high confidence">
            <a:extLst>
              <a:ext uri="{FF2B5EF4-FFF2-40B4-BE49-F238E27FC236}">
                <a16:creationId xmlns:a16="http://schemas.microsoft.com/office/drawing/2014/main" xmlns="" id="{F3C458DA-43D8-4179-AF25-1B6336F53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37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183D8D-7B95-43A0-9592-D7E96A2D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522" y="365125"/>
            <a:ext cx="4340506" cy="6128272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James had another think and went to look for Cumberland beside the shed.</a:t>
            </a:r>
            <a:br>
              <a:rPr lang="en-GB" sz="3600" dirty="0"/>
            </a:br>
            <a:r>
              <a:rPr lang="en-GB" sz="3600" dirty="0"/>
              <a:t>Cumberland was not there.</a:t>
            </a:r>
          </a:p>
        </p:txBody>
      </p:sp>
      <p:pic>
        <p:nvPicPr>
          <p:cNvPr id="5" name="Picture 4" descr="A close up of a garden&#10;&#10;Description generated with very high confidence">
            <a:extLst>
              <a:ext uri="{FF2B5EF4-FFF2-40B4-BE49-F238E27FC236}">
                <a16:creationId xmlns:a16="http://schemas.microsoft.com/office/drawing/2014/main" xmlns="" id="{30CCE9AA-6D87-42BE-9D1C-EB7B44A94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9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C55210-E636-4C19-AA75-5D101B58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774" y="365125"/>
            <a:ext cx="4525702" cy="6081974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James looked for Cumberland on the log box. </a:t>
            </a:r>
            <a:br>
              <a:rPr lang="en-GB" sz="3600" dirty="0"/>
            </a:br>
            <a:r>
              <a:rPr lang="en-GB" sz="3600" dirty="0"/>
              <a:t>Cumberland was not there.</a:t>
            </a:r>
            <a:br>
              <a:rPr lang="en-GB" sz="3600" dirty="0"/>
            </a:br>
            <a:endParaRPr lang="en-GB" sz="3600" dirty="0"/>
          </a:p>
        </p:txBody>
      </p:sp>
      <p:pic>
        <p:nvPicPr>
          <p:cNvPr id="4" name="Picture 3" descr="A picture containing outdoor, ground, building, bin&#10;&#10;Description generated with very high confidence">
            <a:extLst>
              <a:ext uri="{FF2B5EF4-FFF2-40B4-BE49-F238E27FC236}">
                <a16:creationId xmlns:a16="http://schemas.microsoft.com/office/drawing/2014/main" xmlns="" id="{D620A66B-455C-49E9-A8B6-B07ED9F23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38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81910C-FD59-40B5-875C-38A6BB05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62600" cy="60472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009BC9-08DC-467E-88A5-365C36138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796" y="451413"/>
            <a:ext cx="4340508" cy="5960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So where was Cumberland? Granny said that they should have a good long think. </a:t>
            </a:r>
          </a:p>
          <a:p>
            <a:pPr marL="0" indent="0">
              <a:buNone/>
            </a:pPr>
            <a:r>
              <a:rPr lang="en-GB" sz="3600" dirty="0"/>
              <a:t>It was getting dark and Cumberland was still lost.</a:t>
            </a:r>
          </a:p>
        </p:txBody>
      </p:sp>
      <p:sp>
        <p:nvSpPr>
          <p:cNvPr id="6" name="Action Button: Help 5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269D0EDA-0C8B-4B27-9105-1D70B500A0B0}"/>
              </a:ext>
            </a:extLst>
          </p:cNvPr>
          <p:cNvSpPr/>
          <p:nvPr/>
        </p:nvSpPr>
        <p:spPr>
          <a:xfrm>
            <a:off x="0" y="0"/>
            <a:ext cx="6852356" cy="6858000"/>
          </a:xfrm>
          <a:prstGeom prst="actionButtonHel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033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369C991-FCB9-44A1-82B1-D61A4218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83" y="365125"/>
            <a:ext cx="4016415" cy="6128272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>
                <a:latin typeface="+mn-lt"/>
              </a:rPr>
              <a:t>All this time Cumberland knew where he was. As it was night time, he was in the dark.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869347-57BE-49AB-9D64-18902CD5D83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13401" b="-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44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6F384-B779-41E5-8B20-435A9C12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0" y="365125"/>
            <a:ext cx="4687747" cy="6000951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>
                <a:latin typeface="+mn-lt"/>
              </a:rPr>
              <a:t>Then Fran remembered helping Grandad pump up the tyres on Granny’s bicycle.</a:t>
            </a:r>
          </a:p>
        </p:txBody>
      </p:sp>
      <p:pic>
        <p:nvPicPr>
          <p:cNvPr id="5" name="Content Placeholder 4" descr="A bicycle parked on the side of a building&#10;&#10;Description generated with very high confidence">
            <a:extLst>
              <a:ext uri="{FF2B5EF4-FFF2-40B4-BE49-F238E27FC236}">
                <a16:creationId xmlns:a16="http://schemas.microsoft.com/office/drawing/2014/main" xmlns="" id="{D2EAA59B-0A7A-40B5-8E31-886FA26BD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92"/>
            <a:ext cx="6873492" cy="6873492"/>
          </a:xfrm>
        </p:spPr>
      </p:pic>
    </p:spTree>
    <p:extLst>
      <p:ext uri="{BB962C8B-B14F-4D97-AF65-F5344CB8AC3E}">
        <p14:creationId xmlns:p14="http://schemas.microsoft.com/office/powerpoint/2010/main" val="41345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E59D6-9AB6-4C48-83BC-9AC307436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475" y="365125"/>
            <a:ext cx="4583575" cy="610512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“I know where Cumberland is!” Fran shouted. She went out to the garage. Grandad opened the door and switched on the light.</a:t>
            </a:r>
          </a:p>
        </p:txBody>
      </p:sp>
      <p:pic>
        <p:nvPicPr>
          <p:cNvPr id="6" name="Picture 5" descr="A bathroom door is open to a brick wall&#10;&#10;Description generated with high confidence">
            <a:extLst>
              <a:ext uri="{FF2B5EF4-FFF2-40B4-BE49-F238E27FC236}">
                <a16:creationId xmlns:a16="http://schemas.microsoft.com/office/drawing/2014/main" xmlns="" id="{81890198-C909-4CBA-8567-34CDDF0D3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8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94FD2AA-A414-4394-858D-B0CBC99C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923" y="365125"/>
            <a:ext cx="4560425" cy="6093548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Cumberland was lost. He was not by his door. Everyone looked for him.</a:t>
            </a:r>
          </a:p>
        </p:txBody>
      </p:sp>
      <p:pic>
        <p:nvPicPr>
          <p:cNvPr id="6" name="Picture 5" descr="A wooden door&#10;&#10;Description generated with high confidence">
            <a:extLst>
              <a:ext uri="{FF2B5EF4-FFF2-40B4-BE49-F238E27FC236}">
                <a16:creationId xmlns:a16="http://schemas.microsoft.com/office/drawing/2014/main" xmlns="" id="{0702F8D8-44FD-4361-AA0B-6DDB0AD81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3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37FBD39-A6B8-4BF8-BE8F-24877824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348" y="365125"/>
            <a:ext cx="4421530" cy="6162997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/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There was Cumberland squashed into the basket on Granny’s bicycle. Fran was very pleased to see him.</a:t>
            </a:r>
          </a:p>
        </p:txBody>
      </p:sp>
      <p:pic>
        <p:nvPicPr>
          <p:cNvPr id="6" name="Picture 5" descr="A picture containing floor, indoor, basket, sitting&#10;&#10;Description generated with very high confidence">
            <a:extLst>
              <a:ext uri="{FF2B5EF4-FFF2-40B4-BE49-F238E27FC236}">
                <a16:creationId xmlns:a16="http://schemas.microsoft.com/office/drawing/2014/main" xmlns="" id="{CB6DA626-128C-4364-ACB7-2231FC102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3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0E595-814F-41B0-B974-AB3D9D27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774" y="365125"/>
            <a:ext cx="4456254" cy="6035675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>
                <a:latin typeface="+mn-lt"/>
              </a:rPr>
              <a:t>Fran </a:t>
            </a:r>
            <a:r>
              <a:rPr lang="en-GB" sz="3600">
                <a:latin typeface="+mn-lt"/>
              </a:rPr>
              <a:t>put Cumberland </a:t>
            </a:r>
            <a:r>
              <a:rPr lang="en-GB" sz="3600" dirty="0">
                <a:latin typeface="+mn-lt"/>
              </a:rPr>
              <a:t>on the </a:t>
            </a:r>
            <a:r>
              <a:rPr lang="en-GB" sz="3600">
                <a:latin typeface="+mn-lt"/>
              </a:rPr>
              <a:t>radiator to warm </a:t>
            </a:r>
            <a:r>
              <a:rPr lang="en-GB" sz="3600" dirty="0">
                <a:latin typeface="+mn-lt"/>
              </a:rPr>
              <a:t>up. Cumberland was pleased to stretch out after being curled up all day.</a:t>
            </a:r>
          </a:p>
        </p:txBody>
      </p:sp>
      <p:pic>
        <p:nvPicPr>
          <p:cNvPr id="4" name="Picture 3" descr="A picture containing wall, indoor&#10;&#10;Description generated with very high confidence">
            <a:extLst>
              <a:ext uri="{FF2B5EF4-FFF2-40B4-BE49-F238E27FC236}">
                <a16:creationId xmlns:a16="http://schemas.microsoft.com/office/drawing/2014/main" xmlns="" id="{898F1FAA-A212-4F5D-813C-3D0E38980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68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088D781-3EBE-46A4-B7CE-EF1917B4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Notes for parents and teachers</a:t>
            </a:r>
            <a:endParaRPr lang="en-GB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FCE88D-EDE4-472A-AB4B-9CE1F9874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Cumberland comes from a Fairtrade cooperative in Nepal and his journey to his new home was enabled by Traidcraft plc.</a:t>
            </a:r>
            <a:endParaRPr lang="en-GB" sz="1800" dirty="0"/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 </a:t>
            </a:r>
            <a:endParaRPr lang="en-GB" sz="1800" dirty="0"/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This book could be about getting lost or perhaps searching for something that has been </a:t>
            </a:r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lost. It could be about families working together – everybody trying to help. Better still it </a:t>
            </a:r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might be about whatever those who hear the story think it is about, but you will only </a:t>
            </a:r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discover what children think it is about by talking with them.</a:t>
            </a:r>
            <a:endParaRPr lang="en-GB" sz="1800" dirty="0"/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 </a:t>
            </a:r>
            <a:endParaRPr lang="en-GB" sz="1800" dirty="0"/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This book is one of a series about Cumberland and his world that raise questions about, </a:t>
            </a:r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love, joy, feeling alone, enjoying company, being sad and being happy.</a:t>
            </a:r>
          </a:p>
          <a:p>
            <a:pPr latinLnBrk="1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You might follow this story with talking about not leaving things about, but it is probably </a:t>
            </a:r>
          </a:p>
          <a:p>
            <a:pPr marL="0" indent="0" latinLnBrk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more fun to play hide and seek.</a:t>
            </a:r>
            <a:endParaRPr lang="en-GB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83A319-17EF-4F7A-959C-09BACA92B2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28" y="466089"/>
            <a:ext cx="883111" cy="6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1267A-3EA5-4418-852E-43AB52EF4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DDA1C3-A94C-43DC-9FE5-223DEBFF3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100" dirty="0"/>
              <a:t>Published 2018 in association with Bear Lands Publishing, St. Mary’s Centre, Llys Onnen, </a:t>
            </a:r>
            <a:r>
              <a:rPr lang="en-GB" sz="2100" dirty="0" err="1" smtClean="0"/>
              <a:t>Abergwyngregyn</a:t>
            </a:r>
            <a:r>
              <a:rPr lang="en-GB" sz="2100" dirty="0"/>
              <a:t>, Gwynedd, LL33 0LD, Wales.</a:t>
            </a:r>
          </a:p>
          <a:p>
            <a:endParaRPr lang="en-GB" sz="2100" dirty="0"/>
          </a:p>
          <a:p>
            <a:pPr marL="0" indent="0">
              <a:buNone/>
            </a:pPr>
            <a:r>
              <a:rPr lang="en-GB" sz="2100"/>
              <a:t>Copyright </a:t>
            </a:r>
            <a:r>
              <a:rPr lang="en-GB" sz="2100" smtClean="0"/>
              <a:t>© 2018 </a:t>
            </a:r>
            <a:r>
              <a:rPr lang="en-GB" sz="2100" dirty="0"/>
              <a:t>David W Lankshear (text and illustrations).</a:t>
            </a:r>
          </a:p>
          <a:p>
            <a:endParaRPr lang="en-GB" sz="2100" dirty="0"/>
          </a:p>
          <a:p>
            <a:pPr marL="0" indent="0">
              <a:buNone/>
            </a:pPr>
            <a:r>
              <a:rPr lang="en-GB" sz="2100" dirty="0"/>
              <a:t>David W Lankshear has asserted his right under the Copyright, Design and Patents Act 1988 to be identified as the author of this Work.</a:t>
            </a:r>
          </a:p>
          <a:p>
            <a:pPr marL="0" indent="0">
              <a:buNone/>
            </a:pPr>
            <a:r>
              <a:rPr lang="en-GB" sz="2100" dirty="0"/>
              <a:t>All rights reserved. No part of this publication may be reproduced, stored in a retrieval system, or transmitted, in any form or by any means, electronic, electrostatic, magnetic tape, mechanical, photocopying, recording or otherwise, without full acknowledgement of Bear Lands Publishing and copyright holders.</a:t>
            </a:r>
          </a:p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100" dirty="0"/>
              <a:t>First published 2018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AF8AE2-EEED-41AD-ADBC-7A2458FFC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28" y="466089"/>
            <a:ext cx="883111" cy="6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5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14D96-AF68-41D3-81D3-5F218A1E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476" y="365125"/>
            <a:ext cx="4606724" cy="6070399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Cumberland was lost.</a:t>
            </a:r>
            <a:br>
              <a:rPr lang="en-GB" sz="3600" dirty="0"/>
            </a:br>
            <a:r>
              <a:rPr lang="en-GB" sz="3600" dirty="0"/>
              <a:t>He was not on the stairs. </a:t>
            </a:r>
            <a:br>
              <a:rPr lang="en-GB" sz="3600" dirty="0"/>
            </a:br>
            <a:r>
              <a:rPr lang="en-GB" sz="3600" dirty="0"/>
              <a:t>Everyone looked for him.</a:t>
            </a:r>
          </a:p>
        </p:txBody>
      </p:sp>
      <p:pic>
        <p:nvPicPr>
          <p:cNvPr id="4" name="Picture 3" descr="A set of stairs&#10;&#10;Description generated with high confidence">
            <a:extLst>
              <a:ext uri="{FF2B5EF4-FFF2-40B4-BE49-F238E27FC236}">
                <a16:creationId xmlns:a16="http://schemas.microsoft.com/office/drawing/2014/main" xmlns="" id="{FAB3A6B8-7FB4-4FE8-94B2-9CB3B7E32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18351-127A-4C1F-AF41-31D76010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842" y="365125"/>
            <a:ext cx="4271059" cy="6128272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James had a think and went to look for Cumberland in the bannisters. Cumberland was not there.</a:t>
            </a:r>
          </a:p>
        </p:txBody>
      </p:sp>
      <p:pic>
        <p:nvPicPr>
          <p:cNvPr id="4" name="Picture 3" descr="A picture containing wall, indoor, standing&#10;&#10;Description generated with high confidence">
            <a:extLst>
              <a:ext uri="{FF2B5EF4-FFF2-40B4-BE49-F238E27FC236}">
                <a16:creationId xmlns:a16="http://schemas.microsoft.com/office/drawing/2014/main" xmlns="" id="{FD30F93C-F068-47D3-99C3-56ECF138A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8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06435-ADCE-4482-A0D8-3C875E0B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245" y="365125"/>
            <a:ext cx="4386805" cy="5989376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James looked for Cumberland in the washing machine. Cumberland was not there.</a:t>
            </a:r>
          </a:p>
        </p:txBody>
      </p:sp>
      <p:pic>
        <p:nvPicPr>
          <p:cNvPr id="4" name="Picture 3" descr="A picture containing appliance, indoor, sitting, white goods&#10;&#10;Description generated with very high confidence">
            <a:extLst>
              <a:ext uri="{FF2B5EF4-FFF2-40B4-BE49-F238E27FC236}">
                <a16:creationId xmlns:a16="http://schemas.microsoft.com/office/drawing/2014/main" xmlns="" id="{83476DA3-E320-497E-889A-BCB807060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F869C5-7139-4B22-AEC1-9B4A482E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924" y="365125"/>
            <a:ext cx="4433104" cy="5966227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Fran had a think and went to look for Cumberland in the apple tree. </a:t>
            </a:r>
            <a:br>
              <a:rPr lang="en-GB" sz="3600" dirty="0"/>
            </a:br>
            <a:r>
              <a:rPr lang="en-GB" sz="3600" dirty="0"/>
              <a:t>Cumberland was not there.</a:t>
            </a:r>
          </a:p>
        </p:txBody>
      </p:sp>
      <p:pic>
        <p:nvPicPr>
          <p:cNvPr id="4" name="Picture 3" descr="A close up of a lush green forest&#10;&#10;Description generated with very high confidence">
            <a:extLst>
              <a:ext uri="{FF2B5EF4-FFF2-40B4-BE49-F238E27FC236}">
                <a16:creationId xmlns:a16="http://schemas.microsoft.com/office/drawing/2014/main" xmlns="" id="{76B0B7B0-952A-4890-96D9-100EFDC11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25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2DE66-DFA3-4013-8BF7-848C3AD1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923" y="365125"/>
            <a:ext cx="4490977" cy="6070399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Fran looked for Cumberland on the water butt. Cumberland was not there.</a:t>
            </a:r>
          </a:p>
        </p:txBody>
      </p:sp>
      <p:pic>
        <p:nvPicPr>
          <p:cNvPr id="4" name="Picture 3" descr="A picture containing car, building, indoor, green&#10;&#10;Description generated with high confidence">
            <a:extLst>
              <a:ext uri="{FF2B5EF4-FFF2-40B4-BE49-F238E27FC236}">
                <a16:creationId xmlns:a16="http://schemas.microsoft.com/office/drawing/2014/main" xmlns="" id="{A582F697-0B58-4826-AFA8-A70AD9FAC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9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0F77A-9F04-4E76-AED5-C0CB43F2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1498" y="365125"/>
            <a:ext cx="4537277" cy="6081974"/>
          </a:xfrm>
        </p:spPr>
        <p:txBody>
          <a:bodyPr>
            <a:normAutofit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Granny had a think and went to look for Cumberland on the radiator. </a:t>
            </a:r>
            <a:br>
              <a:rPr lang="en-GB" sz="3600" dirty="0"/>
            </a:br>
            <a:r>
              <a:rPr lang="en-GB" sz="3600" dirty="0"/>
              <a:t>Cumberland was not there.</a:t>
            </a:r>
          </a:p>
        </p:txBody>
      </p:sp>
      <p:pic>
        <p:nvPicPr>
          <p:cNvPr id="4" name="Picture 3" descr="A close up of a hard wood floor&#10;&#10;Description generated with high confidence">
            <a:extLst>
              <a:ext uri="{FF2B5EF4-FFF2-40B4-BE49-F238E27FC236}">
                <a16:creationId xmlns:a16="http://schemas.microsoft.com/office/drawing/2014/main" xmlns="" id="{C5E55C19-15B6-414C-ABF0-7E1F880EC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34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B9887-552B-41A5-B775-ABAB2F39F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372" y="365125"/>
            <a:ext cx="4398380" cy="5908353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Granny looked for Cumberland on the big blue chair.</a:t>
            </a:r>
            <a:br>
              <a:rPr lang="en-GB" sz="3600" dirty="0"/>
            </a:br>
            <a:r>
              <a:rPr lang="en-GB" sz="3600" dirty="0"/>
              <a:t>Cumberland was not there.</a:t>
            </a:r>
          </a:p>
        </p:txBody>
      </p:sp>
      <p:pic>
        <p:nvPicPr>
          <p:cNvPr id="4" name="Picture 3" descr="A close up of a chair&#10;&#10;Description generated with very high confidence">
            <a:extLst>
              <a:ext uri="{FF2B5EF4-FFF2-40B4-BE49-F238E27FC236}">
                <a16:creationId xmlns:a16="http://schemas.microsoft.com/office/drawing/2014/main" xmlns="" id="{E46E8455-7DC6-4CDD-AA3F-8B2832E01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71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183</Words>
  <Application>Microsoft Office PowerPoint</Application>
  <PresentationFormat>Custom</PresentationFormat>
  <Paragraphs>47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Where is Cumberland?</vt:lpstr>
      <vt:lpstr>        Cumberland was lost. He was not by his door. Everyone looked for him.</vt:lpstr>
      <vt:lpstr>     Cumberland was lost. He was not on the stairs.  Everyone looked for him.</vt:lpstr>
      <vt:lpstr>     James had a think and went to look for Cumberland in the bannisters. Cumberland was not there.</vt:lpstr>
      <vt:lpstr>      James looked for Cumberland in the washing machine. Cumberland was not there.</vt:lpstr>
      <vt:lpstr>       Fran had a think and went to look for Cumberland in the apple tree.  Cumberland was not there.</vt:lpstr>
      <vt:lpstr>      Fran looked for Cumberland on the water butt. Cumberland was not there.</vt:lpstr>
      <vt:lpstr>     Granny had a think and went to look for Cumberland on the radiator.  Cumberland was not there.</vt:lpstr>
      <vt:lpstr>       Granny looked for Cumberland on the big blue chair. Cumberland was not there.</vt:lpstr>
      <vt:lpstr>       Grandad had a think and went to look for Cumberland in his shed. Cumberland was not there.</vt:lpstr>
      <vt:lpstr>      Grandad looked for Cumberland in his log pile. Cumberland was not there.</vt:lpstr>
      <vt:lpstr>     Fran had another think and went to look for Cumberland between the vegetables. Cumberland was not there.</vt:lpstr>
      <vt:lpstr>      Fran looked for Cumberland in the Cherry tree. Cumberland was not there.</vt:lpstr>
      <vt:lpstr>       James had another think and went to look for Cumberland beside the shed. Cumberland was not there.</vt:lpstr>
      <vt:lpstr>      James looked for Cumberland on the log box.  Cumberland was not there. </vt:lpstr>
      <vt:lpstr>PowerPoint Presentation</vt:lpstr>
      <vt:lpstr>       All this time Cumberland knew where he was. As it was night time, he was in the dark.</vt:lpstr>
      <vt:lpstr>       Then Fran remembered helping Grandad pump up the tyres on Granny’s bicycle.</vt:lpstr>
      <vt:lpstr>       “I know where Cumberland is!” Fran shouted. She went out to the garage. Grandad opened the door and switched on the light.</vt:lpstr>
      <vt:lpstr>      There was Cumberland squashed into the basket on Granny’s bicycle. Fran was very pleased to see him.</vt:lpstr>
      <vt:lpstr>     Fran put Cumberland on the radiator to warm up. Cumberland was pleased to stretch out after being curled up all day.</vt:lpstr>
      <vt:lpstr>Notes for parents and teachers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Cumberland in the Garage</dc:title>
  <dc:creator>David Lankshear</dc:creator>
  <cp:lastModifiedBy>Margaret West</cp:lastModifiedBy>
  <cp:revision>22</cp:revision>
  <dcterms:created xsi:type="dcterms:W3CDTF">2018-06-06T13:57:13Z</dcterms:created>
  <dcterms:modified xsi:type="dcterms:W3CDTF">2018-09-01T15:08:30Z</dcterms:modified>
</cp:coreProperties>
</file>