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3" r:id="rId8"/>
    <p:sldId id="264" r:id="rId9"/>
    <p:sldId id="265" r:id="rId10"/>
    <p:sldId id="266" r:id="rId11"/>
    <p:sldId id="281" r:id="rId12"/>
    <p:sldId id="267" r:id="rId13"/>
    <p:sldId id="268" r:id="rId14"/>
    <p:sldId id="269" r:id="rId15"/>
    <p:sldId id="280" r:id="rId16"/>
    <p:sldId id="270" r:id="rId17"/>
    <p:sldId id="271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64350" cy="9998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06" autoAdjust="0"/>
    <p:restoredTop sz="94660"/>
  </p:normalViewPr>
  <p:slideViewPr>
    <p:cSldViewPr snapToGrid="0">
      <p:cViewPr varScale="1">
        <p:scale>
          <a:sx n="85" d="100"/>
          <a:sy n="85" d="100"/>
        </p:scale>
        <p:origin x="-110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3ACA23-71F1-41DE-996E-32DC0EA39D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60DF6A8-EB2F-4999-AA71-88F0DB54F9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0DB55D-8B0E-4AF3-8C73-D08035E0E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388A-372B-4C4B-BC3F-296555107640}" type="datetimeFigureOut">
              <a:rPr lang="en-GB" smtClean="0"/>
              <a:t>01/09/2018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D5CCF71-CC13-4BD8-A3B9-D12C1817D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C4F379C-3F78-47DC-9523-45B979917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3F389-ED47-4DCA-9E7B-3670EE65C4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044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E5A242-3D60-49E0-85C3-2504D7F92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238B07E-901B-47DB-8C8E-6F9E6A84C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4466B3-748B-4D1A-9749-0C284E16A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388A-372B-4C4B-BC3F-296555107640}" type="datetimeFigureOut">
              <a:rPr lang="en-GB" smtClean="0"/>
              <a:t>01/09/2018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5A399AE-8F37-4FFA-B74D-D468FE6AF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7BE50EC-2938-4F47-BF38-9D8C33E8A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3F389-ED47-4DCA-9E7B-3670EE65C4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424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D8689DF-7DCA-48B2-B4FF-C84ADA6349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2B16491-7AEF-4E88-8115-ED2D8ACF90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26AF06-3142-42C6-86E2-2F225EC4B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388A-372B-4C4B-BC3F-296555107640}" type="datetimeFigureOut">
              <a:rPr lang="en-GB" smtClean="0"/>
              <a:t>01/09/2018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60779CE-435A-4E3C-A877-A811C6127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8198B23-BA86-416B-9C89-D273A7C73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3F389-ED47-4DCA-9E7B-3670EE65C4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763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2EFBDF-8A32-4EEA-9070-AA4560608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307667-D6DF-4630-A9BC-79BECEA0C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558BC2D-C340-4F81-8C19-8AD3DBEDE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388A-372B-4C4B-BC3F-296555107640}" type="datetimeFigureOut">
              <a:rPr lang="en-GB" smtClean="0"/>
              <a:t>01/09/2018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25B8968-3346-48F0-B90E-A88AE466C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1CABA9C-A70A-4CE5-A044-BEFA0B4BD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3F389-ED47-4DCA-9E7B-3670EE65C4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27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6361BE-7035-4C51-9243-FA73033C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198FADD-892C-44B5-A357-60CB1BAC0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3D89003-4A0A-4120-89DD-16D8204BC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388A-372B-4C4B-BC3F-296555107640}" type="datetimeFigureOut">
              <a:rPr lang="en-GB" smtClean="0"/>
              <a:t>01/09/2018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8466A0-B1AA-480F-8191-F0536899B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3C4FE66-C3BC-4867-AC31-729E103B2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3F389-ED47-4DCA-9E7B-3670EE65C4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997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7C85B1-F778-49B0-9A17-5D63BA70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DC4C2F0-3912-4336-9A45-1CD0CC110E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25D0199-8E4B-4FED-9FF8-F2C9884E7A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F6ACF16-3BA0-429D-B155-21F8DC8F0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388A-372B-4C4B-BC3F-296555107640}" type="datetimeFigureOut">
              <a:rPr lang="en-GB" smtClean="0"/>
              <a:t>01/09/2018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F9424C5-7A9A-432C-93D4-BA61B18A2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05762C1-78D2-428C-A689-EACCE9E37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3F389-ED47-4DCA-9E7B-3670EE65C4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18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B6EBA2-5A66-4B7C-A65E-FAE7D9E41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399D62F-3B81-41EE-92CC-1E01EC220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25C4BCF-8ECE-4407-BB2E-14FF63C65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C531062-3F15-455A-B05F-34CEBB0F07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A8C5631-314B-4AC1-893C-E71AAFFDF6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7E6BF83-BF4D-43D5-B090-B1629FCDC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388A-372B-4C4B-BC3F-296555107640}" type="datetimeFigureOut">
              <a:rPr lang="en-GB" smtClean="0"/>
              <a:t>01/09/2018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E7402A2-6C57-4025-836C-21D65E629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0E25D19-6022-42C0-9821-03E4E0694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3F389-ED47-4DCA-9E7B-3670EE65C4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412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A6786D-2130-4AB7-AEFC-27F0AEAC6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5C93F64-0E9D-4EAE-9204-646756593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388A-372B-4C4B-BC3F-296555107640}" type="datetimeFigureOut">
              <a:rPr lang="en-GB" smtClean="0"/>
              <a:t>01/09/2018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01AC4CF-8106-4AD8-94D4-E42B86798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186B632-4F42-48FA-92E9-54B151E35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3F389-ED47-4DCA-9E7B-3670EE65C4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141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523867C-957C-4AB8-9476-0AE765CDC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388A-372B-4C4B-BC3F-296555107640}" type="datetimeFigureOut">
              <a:rPr lang="en-GB" smtClean="0"/>
              <a:t>01/09/2018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1B507C0-1CE4-415F-8EDD-4C09D674E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5130721-AE60-49C3-9138-C9EA8A746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3F389-ED47-4DCA-9E7B-3670EE65C4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542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17F275-2107-4BF4-9B66-6EB78F479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67D852D-4986-4D3A-A3C5-2B0DCC627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E3E7824-FCE9-474C-95E5-8235002F80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64F004A-E520-4421-A13E-9C4CC4B4B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388A-372B-4C4B-BC3F-296555107640}" type="datetimeFigureOut">
              <a:rPr lang="en-GB" smtClean="0"/>
              <a:t>01/09/2018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3BE8776-C6AB-402F-8E0B-BA1DD6916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C9043D5-D6A4-4F8E-BAAB-10A706673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3F389-ED47-4DCA-9E7B-3670EE65C4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98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7FE0AD-D5F8-48B7-9AA8-4C3BFA560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D0F05CB-E32B-42C1-9A83-388751DF60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CEA8458-0020-4054-8510-FF933BF6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4FA120E-0A8C-4799-AFCA-F479A7028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388A-372B-4C4B-BC3F-296555107640}" type="datetimeFigureOut">
              <a:rPr lang="en-GB" smtClean="0"/>
              <a:t>01/09/2018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27798DE-0FFE-427A-83D6-958416139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68146C3-A521-45A4-A19F-EB69B0860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3F389-ED47-4DCA-9E7B-3670EE65C4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423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1D68DDB-3EF0-477B-9FF4-5205AC7A5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311E0EC-0576-4186-9E1F-20BAFB1B6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43684C0-7D16-4306-89D4-77FC0B64D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4388A-372B-4C4B-BC3F-296555107640}" type="datetimeFigureOut">
              <a:rPr lang="en-GB" smtClean="0"/>
              <a:t>01/09/2018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615A248-252A-4693-93BF-ADC83545AE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A252032-34F9-4E1B-92A4-637DF3DD1C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3F389-ED47-4DCA-9E7B-3670EE65C4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1621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86869EF-6F69-48C1-9C89-62356500603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-3983" y="10"/>
            <a:ext cx="12192000" cy="4571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66C282-D9D2-4ED4-AC40-42CB2A2F12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 fontScale="90000"/>
          </a:bodyPr>
          <a:lstStyle/>
          <a:p>
            <a:pPr algn="r"/>
            <a:r>
              <a:rPr lang="en-GB" dirty="0"/>
              <a:t>Cumberland and the summer walk</a:t>
            </a:r>
            <a:br>
              <a:rPr lang="en-GB" dirty="0"/>
            </a:b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B76D1B5-1617-4C68-A52F-AB4EFDA7B3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r>
              <a:rPr lang="en-GB" sz="2000" dirty="0"/>
              <a:t>By </a:t>
            </a:r>
            <a:r>
              <a:rPr lang="en-GB" sz="2000"/>
              <a:t>David </a:t>
            </a:r>
            <a:r>
              <a:rPr lang="en-GB" sz="2000" smtClean="0"/>
              <a:t>W. </a:t>
            </a:r>
            <a:r>
              <a:rPr lang="en-GB" sz="2000" dirty="0"/>
              <a:t>Lankshear</a:t>
            </a:r>
          </a:p>
        </p:txBody>
      </p:sp>
    </p:spTree>
    <p:extLst>
      <p:ext uri="{BB962C8B-B14F-4D97-AF65-F5344CB8AC3E}">
        <p14:creationId xmlns:p14="http://schemas.microsoft.com/office/powerpoint/2010/main" val="38027690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6A01C5-33EE-417A-A5BA-6B849DB84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150" y="304415"/>
            <a:ext cx="3377183" cy="3681976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“I liked looking at the flowers. The orange flower looked as bright as the sun.”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73CDC38B-39CC-4F17-B2B6-EB8D204355AD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7" r="11050"/>
          <a:stretch/>
        </p:blipFill>
        <p:spPr>
          <a:xfrm>
            <a:off x="0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25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5DE5CC-00AE-4DDC-BE1F-ED48E7B8B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0599" y="420161"/>
            <a:ext cx="3377183" cy="396664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“I liked looking at the pink flower. It looked like icing for a cake.”</a:t>
            </a:r>
          </a:p>
        </p:txBody>
      </p:sp>
      <p:pic>
        <p:nvPicPr>
          <p:cNvPr id="5" name="Content Placeholder 4" descr="A close up of a flower&#10;&#10;Description generated with very high confidence">
            <a:extLst>
              <a:ext uri="{FF2B5EF4-FFF2-40B4-BE49-F238E27FC236}">
                <a16:creationId xmlns="" xmlns:a16="http://schemas.microsoft.com/office/drawing/2014/main" id="{DD86612B-A6E9-4D83-AF7E-6323C02921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2" r="8894"/>
          <a:stretch/>
        </p:blipFill>
        <p:spPr>
          <a:xfrm>
            <a:off x="0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14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034639-8986-4CD2-A09C-C73A1449C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874" y="408587"/>
            <a:ext cx="3377183" cy="3020413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dirty="0"/>
              <a:t>“I liked looking at the blue flowers. They looked so soft and tiny amid the grass.”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C5AEA55C-DB27-4BF7-981E-12A84AE830A1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1" r="1676"/>
          <a:stretch/>
        </p:blipFill>
        <p:spPr>
          <a:xfrm>
            <a:off x="0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36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9D7683-8E98-405B-A606-F5D9D7944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9576" y="501185"/>
            <a:ext cx="3377183" cy="3681976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“I liked looking at the daisies growing close together. There were too many to count.”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95A7F8DB-0C1C-4B19-B1B7-BEC893199124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" r="17007"/>
          <a:stretch/>
        </p:blipFill>
        <p:spPr>
          <a:xfrm>
            <a:off x="0" y="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36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9FB8D1-24FB-4E84-A83A-B7D49566D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1621" y="478035"/>
            <a:ext cx="3377183" cy="45916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“I liked looking at </a:t>
            </a:r>
            <a:r>
              <a:rPr lang="en-US"/>
              <a:t>the flowers </a:t>
            </a:r>
            <a:r>
              <a:rPr lang="en-US" dirty="0"/>
              <a:t>when they were all growing together in a field.”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3DBA215A-7575-4792-855C-EE427C1BC289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7"/>
          <a:stretch/>
        </p:blipFill>
        <p:spPr>
          <a:xfrm>
            <a:off x="0" y="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22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5C6D3D-210C-46D0-9BC1-0F0EB38A7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4300" y="454886"/>
            <a:ext cx="3377183" cy="3121691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“I liked looking at the butterfly. The patterns on its wings were amazing.”</a:t>
            </a:r>
          </a:p>
        </p:txBody>
      </p:sp>
      <p:pic>
        <p:nvPicPr>
          <p:cNvPr id="5" name="Content Placeholder 4" descr="A close up of a flower&#10;&#10;Description generated with very high confidence">
            <a:extLst>
              <a:ext uri="{FF2B5EF4-FFF2-40B4-BE49-F238E27FC236}">
                <a16:creationId xmlns="" xmlns:a16="http://schemas.microsoft.com/office/drawing/2014/main" id="{DD4806B5-D98C-4125-B72F-5217CA81C9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2" r="13655"/>
          <a:stretch/>
        </p:blipFill>
        <p:spPr>
          <a:xfrm>
            <a:off x="0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501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9A0F03-DCF6-441E-8488-B1D3EB180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195" y="478035"/>
            <a:ext cx="3377183" cy="3681976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“I liked looking at a sunflower that someone had made into a face. It was funny.”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4DF87F09-DCD9-4B31-B18A-36AFB163BF23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" r="13240"/>
          <a:stretch/>
        </p:blipFill>
        <p:spPr>
          <a:xfrm>
            <a:off x="0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44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152E59-3802-4789-9403-F47805797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1621" y="524333"/>
            <a:ext cx="3377183" cy="4001367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“I liked watching the swans on the lake. They seem to glide across the water.”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433C3D1C-E9F7-4E8C-B026-2CBB536E890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67"/>
          <a:stretch/>
        </p:blipFill>
        <p:spPr>
          <a:xfrm>
            <a:off x="0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58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CC9DEF-A62E-4950-8DE9-BB0A14AEB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7449" y="454886"/>
            <a:ext cx="3377183" cy="3681976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“I liked looking at the dead leaves. I also liked crunching them under my feet.”</a:t>
            </a:r>
          </a:p>
        </p:txBody>
      </p:sp>
      <p:pic>
        <p:nvPicPr>
          <p:cNvPr id="5" name="Content Placeholder 4" descr="A close up of a tree&#10;&#10;Description generated with high confidence">
            <a:extLst>
              <a:ext uri="{FF2B5EF4-FFF2-40B4-BE49-F238E27FC236}">
                <a16:creationId xmlns="" xmlns:a16="http://schemas.microsoft.com/office/drawing/2014/main" id="{0FDC0CB4-CB94-4F1A-A189-A859BFC776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0" r="4477"/>
          <a:stretch/>
        </p:blipFill>
        <p:spPr>
          <a:xfrm>
            <a:off x="0" y="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30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DBAF56-55DF-4772-92FE-31F472A36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7449" y="478034"/>
            <a:ext cx="3377183" cy="4093965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“I have been telling you what I liked on my walk. What do you like Cumberland?” asked Fran.</a:t>
            </a:r>
          </a:p>
        </p:txBody>
      </p:sp>
      <p:pic>
        <p:nvPicPr>
          <p:cNvPr id="5" name="Content Placeholder 4" descr="A green apple on the branch of a tree&#10;&#10;Description generated with very high confidence">
            <a:extLst>
              <a:ext uri="{FF2B5EF4-FFF2-40B4-BE49-F238E27FC236}">
                <a16:creationId xmlns="" xmlns:a16="http://schemas.microsoft.com/office/drawing/2014/main" id="{0441F088-5F76-4706-B5C8-DE00EFD883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" r="15611"/>
          <a:stretch/>
        </p:blipFill>
        <p:spPr>
          <a:xfrm>
            <a:off x="0" y="15058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89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50D2069-EE4D-4530-A2BA-27A2BD091BC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" r="15799"/>
          <a:stretch/>
        </p:blipFill>
        <p:spPr>
          <a:xfrm>
            <a:off x="0" y="173631"/>
            <a:ext cx="7564504" cy="685799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451466-C98A-4997-8D53-E5C094117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273559"/>
          </a:xfrm>
        </p:spPr>
        <p:txBody>
          <a:bodyPr>
            <a:normAutofit fontScale="90000"/>
          </a:bodyPr>
          <a:lstStyle/>
          <a:p>
            <a:endParaRPr lang="en-GB" sz="1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C56273E-ED71-4B6C-BE84-37521579B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4050" y="631723"/>
            <a:ext cx="3651466" cy="55945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200" dirty="0"/>
              <a:t>Cumberland and Fran were sitting under Granny’s apple tree. It was near the end of a busy day and Fran was ready to sit still and talk to Cumberland. She had been for a walk.</a:t>
            </a:r>
          </a:p>
        </p:txBody>
      </p:sp>
    </p:spTree>
    <p:extLst>
      <p:ext uri="{BB962C8B-B14F-4D97-AF65-F5344CB8AC3E}">
        <p14:creationId xmlns:p14="http://schemas.microsoft.com/office/powerpoint/2010/main" val="3377684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2C34E6-3202-4367-8972-3A6E71055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3747" y="524334"/>
            <a:ext cx="3377183" cy="5633398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GB" dirty="0"/>
              <a:t>Cumberland thought for a bit and he decided that he liked sitting under Granny’s apple tree listening to Fran talking.</a:t>
            </a:r>
            <a:br>
              <a:rPr lang="en-GB" dirty="0"/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4C5245F0-602A-4B51-8311-609949A7C454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9" r="3038"/>
          <a:stretch/>
        </p:blipFill>
        <p:spPr>
          <a:xfrm>
            <a:off x="0" y="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10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B1C8C4-256B-4561-8A30-E861A08B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9024" y="535909"/>
            <a:ext cx="3377183" cy="3387909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GB" dirty="0"/>
              <a:t>But he also liked sitting on the radiator, getting nice and warm.</a:t>
            </a:r>
            <a:br>
              <a:rPr lang="en-GB" dirty="0"/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CFDD9DF2-8737-4988-8962-51C3B418A0B1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7"/>
          <a:stretch/>
        </p:blipFill>
        <p:spPr>
          <a:xfrm>
            <a:off x="0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71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275C4E-59D7-4C8C-8566-FF8C0BDA0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Notes for parents and teachers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3DACBE0-264F-4B08-9DC4-602CEC113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871762"/>
          </a:xfrm>
          <a:solidFill>
            <a:schemeClr val="bg1"/>
          </a:solidFill>
        </p:spPr>
        <p:txBody>
          <a:bodyPr>
            <a:normAutofit/>
          </a:bodyPr>
          <a:lstStyle/>
          <a:p>
            <a:pPr indent="0" latinLnBrk="1"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Cumberland comes from a Fairtrade cooperative in Nepal and his journey to his new </a:t>
            </a:r>
          </a:p>
          <a:p>
            <a:pPr indent="0" latinLnBrk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/>
              <a:t>home was enabled by </a:t>
            </a:r>
            <a:r>
              <a:rPr lang="en-US" sz="1800" dirty="0" err="1"/>
              <a:t>Traidcraft</a:t>
            </a:r>
            <a:r>
              <a:rPr lang="en-US" sz="1800" dirty="0"/>
              <a:t> plc. </a:t>
            </a:r>
            <a:endParaRPr lang="en-GB" sz="1800" dirty="0"/>
          </a:p>
          <a:p>
            <a:pPr indent="0" latinLnBrk="1"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This book is about what we think is beautiful or what we like and stopping to consider </a:t>
            </a:r>
          </a:p>
          <a:p>
            <a:pPr indent="0" latinLnBrk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/>
              <a:t>these. It might also be about all the nice secrets and talks that children share with their </a:t>
            </a:r>
          </a:p>
          <a:p>
            <a:pPr indent="0" latinLnBrk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/>
              <a:t>cuddly toys, which as adults we rarely are privileged to hear. Of course, for the child or </a:t>
            </a:r>
          </a:p>
          <a:p>
            <a:pPr indent="0" latinLnBrk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/>
              <a:t>children that you read this book with, it could be about something else entirely. That is </a:t>
            </a:r>
          </a:p>
          <a:p>
            <a:pPr indent="0" latinLnBrk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/>
              <a:t>the fun of books.</a:t>
            </a:r>
            <a:endParaRPr lang="en-GB" sz="1800" dirty="0"/>
          </a:p>
          <a:p>
            <a:pPr indent="0" latinLnBrk="1"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Most of the pictures in this book were taken during a single Saturday morning walk in </a:t>
            </a:r>
          </a:p>
          <a:p>
            <a:pPr indent="0" latinLnBrk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/>
              <a:t>high summer in an area of Great Britain not well known for it’s natural beauty. </a:t>
            </a:r>
            <a:endParaRPr lang="en-GB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C15074A-2536-4001-94E1-77C92E1F3CD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228" y="466089"/>
            <a:ext cx="883111" cy="69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822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B9CD27-6A43-467C-9916-D00BEEB76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ECFEF1D-0AEF-4C6E-B671-35B96A992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3685"/>
            <a:ext cx="10515600" cy="47532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Published 2018 in association with Bear Lands Publishing, St. Mary’s Centre, </a:t>
            </a:r>
            <a:r>
              <a:rPr lang="en-GB" sz="1800" dirty="0" err="1"/>
              <a:t>Llys</a:t>
            </a:r>
            <a:r>
              <a:rPr lang="en-GB" sz="1800" dirty="0"/>
              <a:t> </a:t>
            </a:r>
            <a:r>
              <a:rPr lang="en-GB" sz="1800" dirty="0" err="1"/>
              <a:t>Onnen</a:t>
            </a:r>
            <a:r>
              <a:rPr lang="en-GB" sz="1800" dirty="0"/>
              <a:t>, </a:t>
            </a:r>
            <a:r>
              <a:rPr lang="en-GB" sz="1800" smtClean="0"/>
              <a:t>Abergwyngregyn</a:t>
            </a:r>
            <a:r>
              <a:rPr lang="en-GB" sz="1800" dirty="0"/>
              <a:t>, Gwynedd, LL33 0LD, Wales.</a:t>
            </a:r>
          </a:p>
          <a:p>
            <a:endParaRPr lang="en-GB" sz="1800" dirty="0"/>
          </a:p>
          <a:p>
            <a:pPr marL="0" indent="0">
              <a:buNone/>
            </a:pPr>
            <a:r>
              <a:rPr lang="en-GB" sz="1800" dirty="0"/>
              <a:t>Copyright </a:t>
            </a:r>
            <a:r>
              <a:rPr lang="en-GB" sz="1800" dirty="0" smtClean="0"/>
              <a:t>© 2018 </a:t>
            </a:r>
            <a:r>
              <a:rPr lang="en-GB" sz="1800" dirty="0"/>
              <a:t>David W Lankshear (text and illustrations).</a:t>
            </a:r>
          </a:p>
          <a:p>
            <a:endParaRPr lang="en-GB" sz="1800" dirty="0"/>
          </a:p>
          <a:p>
            <a:pPr marL="0" indent="0">
              <a:buNone/>
            </a:pPr>
            <a:r>
              <a:rPr lang="en-GB" sz="1800" dirty="0"/>
              <a:t>David W Lankshear has asserted his right under the Copyright, Design and Patents Act 1988 to be identified as the author of this Work.</a:t>
            </a:r>
          </a:p>
          <a:p>
            <a:pPr marL="0" indent="0">
              <a:buNone/>
            </a:pPr>
            <a:r>
              <a:rPr lang="en-GB" sz="1800" dirty="0"/>
              <a:t>All rights reserved. No part of this publication may be reproduced, stored in a retrieval system, or transmitted, in any form or by any means, electronic, electrostatic, magnetic tape, mechanical, photocopying, recording or otherwise, without full acknowledgement of Bear Lands Publishing and copyright holders.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/>
              <a:t>First published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32B4488-7D45-43D8-9D62-C95992D857C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228" y="466089"/>
            <a:ext cx="883111" cy="69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79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188A52F-3AAD-4D85-A2A3-79B10D09D54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2" r="1498"/>
          <a:stretch/>
        </p:blipFill>
        <p:spPr>
          <a:xfrm>
            <a:off x="-213163" y="3206"/>
            <a:ext cx="7552944" cy="685799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451466-C98A-4997-8D53-E5C094117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45719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C56273E-ED71-4B6C-BE84-37521579B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5528" y="531679"/>
            <a:ext cx="3651466" cy="57946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“I enjoyed our walk today,” said Fran, “It was a long way, but there weren’t many hills and the sky was very big.”</a:t>
            </a:r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4232200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E1B737A-D060-45B5-804B-676DFCDF287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5" r="8235"/>
          <a:stretch/>
        </p:blipFill>
        <p:spPr>
          <a:xfrm>
            <a:off x="0" y="10"/>
            <a:ext cx="7552944" cy="685799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EF2DCA-4386-4FC7-B83D-A91F4B8CB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E02A95A-3E56-436B-BFEA-5371CF592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9099" y="634181"/>
            <a:ext cx="3651466" cy="55945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“Once I lay on my back in a field and watched the clouds sail by above me. That was good, but the grass I was laying on was prickly.”</a:t>
            </a:r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33670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5">
            <a:extLst>
              <a:ext uri="{FF2B5EF4-FFF2-40B4-BE49-F238E27FC236}">
                <a16:creationId xmlns="" xmlns:a16="http://schemas.microsoft.com/office/drawing/2014/main" id="{69ED8FD4-C0E8-4763-A289-36CE167E8B05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4" r="7886"/>
          <a:stretch/>
        </p:blipFill>
        <p:spPr>
          <a:xfrm>
            <a:off x="-227912" y="0"/>
            <a:ext cx="7552944" cy="685799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BD76D2-EDE7-4072-9D64-34E4070B0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0" y="467034"/>
            <a:ext cx="4100052" cy="3063244"/>
          </a:xfrm>
        </p:spPr>
        <p:txBody>
          <a:bodyPr>
            <a:normAutofit/>
          </a:bodyPr>
          <a:lstStyle/>
          <a:p>
            <a:r>
              <a:rPr lang="en-GB" sz="4000" dirty="0"/>
              <a:t>“I liked looking at the clouds in the sky. They looked like a magic land.”</a:t>
            </a:r>
            <a:br>
              <a:rPr lang="en-GB" sz="4000" dirty="0"/>
            </a:br>
            <a:endParaRPr lang="en-GB" sz="4000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="" xmlns:a16="http://schemas.microsoft.com/office/drawing/2014/main" id="{58DFDF3F-E4F7-44D9-80C7-912DD397F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51407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5">
            <a:extLst>
              <a:ext uri="{FF2B5EF4-FFF2-40B4-BE49-F238E27FC236}">
                <a16:creationId xmlns="" xmlns:a16="http://schemas.microsoft.com/office/drawing/2014/main" id="{295D1652-54F0-47D1-8868-9A5BF0AA2DB8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" r="9141"/>
          <a:stretch/>
        </p:blipFill>
        <p:spPr>
          <a:xfrm>
            <a:off x="0" y="10"/>
            <a:ext cx="7552944" cy="685799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02C281-72B8-411F-8FDD-6DBFC59C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15" name="Content Placeholder 14">
            <a:extLst>
              <a:ext uri="{FF2B5EF4-FFF2-40B4-BE49-F238E27FC236}">
                <a16:creationId xmlns="" xmlns:a16="http://schemas.microsoft.com/office/drawing/2014/main" id="{98036868-3C9D-4F74-B6BB-8B66E6298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9383" y="501445"/>
            <a:ext cx="3651466" cy="60320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“I liked looking at the ripe grains of barley in the field. They look like a sea of gold.”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89042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8CB87B-989F-4C38-BBA2-263749D92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4299" y="431735"/>
            <a:ext cx="3377183" cy="4614827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sz="4000" dirty="0"/>
              <a:t>“I liked looking at the cows with their calves. They looked so contented and calm.”</a:t>
            </a:r>
            <a:br>
              <a:rPr lang="en-GB" sz="4000" dirty="0"/>
            </a:br>
            <a:endParaRPr lang="en-US" sz="4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62237BB0-C052-402B-8BB0-F845FD4221FC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7"/>
          <a:stretch/>
        </p:blipFill>
        <p:spPr>
          <a:xfrm>
            <a:off x="0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317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6B6FAC-C632-4589-BF28-59F172A7E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6978" y="512759"/>
            <a:ext cx="3377183" cy="4082390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GB" dirty="0"/>
              <a:t>“I liked looking at the horses. The white horse looked so strong and fit.”</a:t>
            </a:r>
            <a:br>
              <a:rPr lang="en-GB" dirty="0"/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C3067598-C769-4269-85AF-D6C17C0A3CBD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" r="13451"/>
          <a:stretch/>
        </p:blipFill>
        <p:spPr>
          <a:xfrm>
            <a:off x="0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04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FF151A-2682-4952-8FC3-6037C0AA9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875" y="269691"/>
            <a:ext cx="3377183" cy="343420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sz="4000" dirty="0"/>
              <a:t>“I liked looking at the richly coloured leaves. They looked like dark shining metal.”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486C2E18-7478-4D3A-9937-E31630530086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5" r="4532"/>
          <a:stretch/>
        </p:blipFill>
        <p:spPr>
          <a:xfrm>
            <a:off x="0" y="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469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</TotalTime>
  <Words>567</Words>
  <Application>Microsoft Office PowerPoint</Application>
  <PresentationFormat>Custom</PresentationFormat>
  <Paragraphs>40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Cumberland and the summer walk </vt:lpstr>
      <vt:lpstr>PowerPoint Presentation</vt:lpstr>
      <vt:lpstr>PowerPoint Presentation</vt:lpstr>
      <vt:lpstr>PowerPoint Presentation</vt:lpstr>
      <vt:lpstr>“I liked looking at the clouds in the sky. They looked like a magic land.” </vt:lpstr>
      <vt:lpstr>PowerPoint Presentation</vt:lpstr>
      <vt:lpstr>“I liked looking at the cows with their calves. They looked so contented and calm.” </vt:lpstr>
      <vt:lpstr>“I liked looking at the horses. The white horse looked so strong and fit.” </vt:lpstr>
      <vt:lpstr>“I liked looking at the richly coloured leaves. They looked like dark shining metal.”</vt:lpstr>
      <vt:lpstr>“I liked looking at the flowers. The orange flower looked as bright as the sun.”</vt:lpstr>
      <vt:lpstr>“I liked looking at the pink flower. It looked like icing for a cake.”</vt:lpstr>
      <vt:lpstr>“I liked looking at the blue flowers. They looked so soft and tiny amid the grass.”</vt:lpstr>
      <vt:lpstr>“I liked looking at the daisies growing close together. There were too many to count.”</vt:lpstr>
      <vt:lpstr>“I liked looking at the flowers when they were all growing together in a field.”</vt:lpstr>
      <vt:lpstr>“I liked looking at the butterfly. The patterns on its wings were amazing.”</vt:lpstr>
      <vt:lpstr>“I liked looking at a sunflower that someone had made into a face. It was funny.”</vt:lpstr>
      <vt:lpstr>“I liked watching the swans on the lake. They seem to glide across the water.”</vt:lpstr>
      <vt:lpstr>“I liked looking at the dead leaves. I also liked crunching them under my feet.”</vt:lpstr>
      <vt:lpstr>“I have been telling you what I liked on my walk. What do you like Cumberland?” asked Fran.</vt:lpstr>
      <vt:lpstr>Cumberland thought for a bit and he decided that he liked sitting under Granny’s apple tree listening to Fran talking. </vt:lpstr>
      <vt:lpstr>But he also liked sitting on the radiator, getting nice and warm. </vt:lpstr>
      <vt:lpstr>Notes for parents and teachers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Cumberland and the summer walk</dc:title>
  <dc:creator>David Lankshear</dc:creator>
  <cp:lastModifiedBy>Margaret West</cp:lastModifiedBy>
  <cp:revision>18</cp:revision>
  <cp:lastPrinted>2018-05-20T14:15:01Z</cp:lastPrinted>
  <dcterms:created xsi:type="dcterms:W3CDTF">2018-05-20T10:48:54Z</dcterms:created>
  <dcterms:modified xsi:type="dcterms:W3CDTF">2018-09-01T15:09:16Z</dcterms:modified>
</cp:coreProperties>
</file>